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places" TargetMode="External"/><Relationship Id="rId2" Type="http://schemas.openxmlformats.org/officeDocument/2006/relationships/hyperlink" Target="https://cocl.us/new_york_dataset/newyork_data.js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776E-A567-4531-B747-84DD98417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Capstone The Battle of the </a:t>
            </a:r>
            <a:r>
              <a:rPr lang="en-AU" dirty="0" err="1"/>
              <a:t>Neighborhoods</a:t>
            </a:r>
            <a:r>
              <a:rPr lang="en-AU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82EBD-1580-4FAC-8B6E-7BDC5E564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Opening a wine bar around </a:t>
            </a:r>
            <a:r>
              <a:rPr lang="en-US" dirty="0" err="1"/>
              <a:t>manhattan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28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4FCB-6D2C-42BC-A145-8EBE711C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50FE8-06DB-435F-9F8C-B9836335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this project is to find the best neighborhood around Manhattan to open a new Wine Bar as investment.</a:t>
            </a:r>
          </a:p>
          <a:p>
            <a:r>
              <a:rPr lang="en-US" dirty="0"/>
              <a:t>We analyzed the neighborhoods of Manhattan and we listed the venues in each area.</a:t>
            </a:r>
          </a:p>
          <a:p>
            <a:r>
              <a:rPr lang="en-US" dirty="0"/>
              <a:t>We clustered the areas, and we found the best area to open a Wine Bar based on similar features.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513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BA0D-EE4B-44E8-8A39-E707A751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9A52E-E47F-4C15-831E-3EEE8FBBB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accounts have very low interest rate. Thus, I want to invest a portion of my savings into a commercial business to generate higher income.</a:t>
            </a:r>
          </a:p>
          <a:p>
            <a:r>
              <a:rPr lang="en-US" dirty="0"/>
              <a:t>My passion is Wine tasting and living in New York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the goal is to find the most suitable neighborhood in New York to open a successful Wine Bar.</a:t>
            </a:r>
          </a:p>
          <a:p>
            <a:r>
              <a:rPr lang="en-US" dirty="0"/>
              <a:t>CRITERIA</a:t>
            </a:r>
          </a:p>
          <a:p>
            <a:pPr lvl="1"/>
            <a:r>
              <a:rPr lang="en-US" dirty="0"/>
              <a:t>The Wine Bar will be around Manhattan.</a:t>
            </a:r>
          </a:p>
          <a:p>
            <a:pPr lvl="1"/>
            <a:r>
              <a:rPr lang="en-US" dirty="0"/>
              <a:t>The Wine Bar will be nearby other restaurants. Perfect for a glass of wine after work and before dinner.</a:t>
            </a:r>
          </a:p>
          <a:p>
            <a:pPr lvl="1"/>
            <a:r>
              <a:rPr lang="en-US" dirty="0"/>
              <a:t>The Wine Bar will be located in a neighborhood with other similar wine bars. If they are operating it probably means that it is the right area to open a new one.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467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FCBD-784B-4699-9877-1BCE71A3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the new York area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F2F14B-2DF5-4A96-B012-1F0FAA624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731" y="2272683"/>
            <a:ext cx="6134910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7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56FD-2EC0-4D28-866D-DCC5EA8D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neighborhoods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9C4A3-AB1B-4F06-8F60-CD51D4BEB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37" y="2124664"/>
            <a:ext cx="6133091" cy="3678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134B9-2AAF-40F7-B139-276756FB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24" y="2172878"/>
            <a:ext cx="1749606" cy="378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1D215-396D-44AF-812E-A82A543F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261" y="2124664"/>
            <a:ext cx="1859250" cy="383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D762E-E50A-4672-81C4-321054EA6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260" y="5880755"/>
            <a:ext cx="1749607" cy="4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42D8-89DB-4784-B120-2DB989DB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06F3-AB2C-42F6-B2FB-6D80135E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json file of New York can be downloaded from:   </a:t>
            </a:r>
            <a:r>
              <a:rPr lang="en-US" dirty="0">
                <a:hlinkClick r:id="rId2"/>
              </a:rPr>
              <a:t>https://cocl.us/new_york_dataset/newyork_data.json</a:t>
            </a:r>
            <a:endParaRPr lang="en-US" dirty="0"/>
          </a:p>
          <a:p>
            <a:r>
              <a:rPr lang="en-US" dirty="0"/>
              <a:t>Neighborhood has a total of 5 boroughs and 306 neighborhoods. In order to </a:t>
            </a:r>
            <a:r>
              <a:rPr lang="en-US" dirty="0" err="1"/>
              <a:t>segement</a:t>
            </a:r>
            <a:r>
              <a:rPr lang="en-US" dirty="0"/>
              <a:t> the neighborhoods and explore them, we will essentially need a dataset that contains the 5 boroughs and the neighborhoods that exist in each borough as well as the </a:t>
            </a:r>
            <a:r>
              <a:rPr lang="en-US" dirty="0" err="1"/>
              <a:t>the</a:t>
            </a:r>
            <a:r>
              <a:rPr lang="en-US" dirty="0"/>
              <a:t> latitude and </a:t>
            </a:r>
            <a:r>
              <a:rPr lang="en-US" dirty="0" err="1"/>
              <a:t>logitude</a:t>
            </a:r>
            <a:r>
              <a:rPr lang="en-US" dirty="0"/>
              <a:t> coordinates of each neighborhood. </a:t>
            </a:r>
          </a:p>
          <a:p>
            <a:r>
              <a:rPr lang="en-US" dirty="0"/>
              <a:t>Data about venues obtained from Foursquare  </a:t>
            </a:r>
            <a:r>
              <a:rPr lang="en-AU" dirty="0">
                <a:hlinkClick r:id="rId3"/>
              </a:rPr>
              <a:t>https://developer.foursquare.com/places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051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328B-A7BF-46A4-9DE6-8E669987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E9814-3A9F-4DAE-8763-B3EB9D06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6657" y="2181225"/>
            <a:ext cx="6118685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FA6B-6413-4DB1-A0E8-3A3E02AC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details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15FCAF-0364-4E09-8FBF-20CBA42D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702023"/>
            <a:ext cx="11029950" cy="26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3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58E1-2F40-4E6E-97EC-9ADCBA406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by most common venues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D6A64-6409-4727-BB6D-A05BEB00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28" y="2096519"/>
            <a:ext cx="3634694" cy="3601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91A3E-F978-4B70-B86F-2C703EAE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24" y="2016842"/>
            <a:ext cx="3745071" cy="4076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DDDA4-E5CA-49F6-918D-03C66BB6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97" y="1992764"/>
            <a:ext cx="3562970" cy="38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3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77B2-A09B-4779-AB52-6EE1F317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by neighborhoods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6D3A-D0A3-4C3E-BD36-9BA6F4801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neighborhoods with Wine Bar as the 1</a:t>
            </a:r>
            <a:r>
              <a:rPr lang="en-US" baseline="30000" dirty="0"/>
              <a:t>st</a:t>
            </a:r>
            <a:r>
              <a:rPr lang="en-US" dirty="0"/>
              <a:t> Most Common Venues are 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3480D-659F-4C83-878D-6B939A77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12" y="4464790"/>
            <a:ext cx="4195762" cy="15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87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34</TotalTime>
  <Words>322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</vt:lpstr>
      <vt:lpstr>Capstone The Battle of the Neighborhoods </vt:lpstr>
      <vt:lpstr>Introduction</vt:lpstr>
      <vt:lpstr>Map of the new York area</vt:lpstr>
      <vt:lpstr>Manhattan neighborhoods</vt:lpstr>
      <vt:lpstr>data</vt:lpstr>
      <vt:lpstr>clustering</vt:lpstr>
      <vt:lpstr>Clustering details</vt:lpstr>
      <vt:lpstr>Results by most common venues</vt:lpstr>
      <vt:lpstr>Results by neighborhoods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The Battle of the Neighborhoods</dc:title>
  <dc:creator>Fabio Isa</dc:creator>
  <cp:lastModifiedBy>Fabio Isa</cp:lastModifiedBy>
  <cp:revision>8</cp:revision>
  <dcterms:created xsi:type="dcterms:W3CDTF">2020-04-14T12:56:19Z</dcterms:created>
  <dcterms:modified xsi:type="dcterms:W3CDTF">2020-04-14T13:30:51Z</dcterms:modified>
</cp:coreProperties>
</file>